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58"/>
  </p:normalViewPr>
  <p:slideViewPr>
    <p:cSldViewPr>
      <p:cViewPr varScale="1">
        <p:scale>
          <a:sx n="109" d="100"/>
          <a:sy n="109" d="100"/>
        </p:scale>
        <p:origin x="1376" y="1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0" i="0">
                <a:solidFill>
                  <a:schemeClr val="tx1"/>
                </a:solidFill>
                <a:latin typeface="ＭＳ Ｐゴシック"/>
                <a:cs typeface="ＭＳ Ｐゴシック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6/30/26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tx1"/>
                </a:solidFill>
                <a:latin typeface="ＭＳ Ｐゴシック"/>
                <a:cs typeface="ＭＳ Ｐゴシック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6/30/26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tx1"/>
                </a:solidFill>
                <a:latin typeface="ＭＳ Ｐゴシック"/>
                <a:cs typeface="ＭＳ Ｐゴシック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6/30/26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tx1"/>
                </a:solidFill>
                <a:latin typeface="ＭＳ Ｐゴシック"/>
                <a:cs typeface="ＭＳ Ｐゴシック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6/30/26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6/30/26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25245" y="685343"/>
            <a:ext cx="3991609" cy="593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0" i="0">
                <a:solidFill>
                  <a:schemeClr val="tx1"/>
                </a:solidFill>
                <a:latin typeface="ＭＳ Ｐゴシック"/>
                <a:cs typeface="ＭＳ Ｐゴシック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6/30/26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39269" y="5734725"/>
            <a:ext cx="854075" cy="399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50" spc="110" dirty="0">
                <a:latin typeface="ＭＳ Ｐゴシック"/>
                <a:cs typeface="ＭＳ Ｐゴシック"/>
              </a:rPr>
              <a:t>個数：</a:t>
            </a:r>
            <a:endParaRPr sz="2450">
              <a:latin typeface="ＭＳ Ｐゴシック"/>
              <a:cs typeface="ＭＳ Ｐゴシック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65962" y="2484023"/>
            <a:ext cx="9749155" cy="0"/>
          </a:xfrm>
          <a:custGeom>
            <a:avLst/>
            <a:gdLst/>
            <a:ahLst/>
            <a:cxnLst/>
            <a:rect l="l" t="t" r="r" b="b"/>
            <a:pathLst>
              <a:path w="9749155">
                <a:moveTo>
                  <a:pt x="0" y="0"/>
                </a:moveTo>
                <a:lnTo>
                  <a:pt x="9748776" y="1"/>
                </a:lnTo>
              </a:path>
            </a:pathLst>
          </a:custGeom>
          <a:ln w="402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5962" y="3625494"/>
            <a:ext cx="9749155" cy="0"/>
          </a:xfrm>
          <a:custGeom>
            <a:avLst/>
            <a:gdLst/>
            <a:ahLst/>
            <a:cxnLst/>
            <a:rect l="l" t="t" r="r" b="b"/>
            <a:pathLst>
              <a:path w="9749155">
                <a:moveTo>
                  <a:pt x="0" y="0"/>
                </a:moveTo>
                <a:lnTo>
                  <a:pt x="9748776" y="1"/>
                </a:lnTo>
              </a:path>
            </a:pathLst>
          </a:custGeom>
          <a:ln w="402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59307" y="2635591"/>
            <a:ext cx="2514600" cy="2041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75" spc="202" baseline="1133" dirty="0">
                <a:latin typeface="ＭＳ Ｐゴシック"/>
                <a:cs typeface="ＭＳ Ｐゴシック"/>
              </a:rPr>
              <a:t>学会名</a:t>
            </a:r>
            <a:r>
              <a:rPr sz="2500" b="1" spc="-10" dirty="0">
                <a:latin typeface="Times New Roman"/>
                <a:cs typeface="Times New Roman"/>
              </a:rPr>
              <a:t>/</a:t>
            </a:r>
            <a:r>
              <a:rPr sz="3675" spc="172" baseline="1133" dirty="0">
                <a:latin typeface="ＭＳ Ｐゴシック"/>
                <a:cs typeface="ＭＳ Ｐゴシック"/>
              </a:rPr>
              <a:t>会社名：</a:t>
            </a:r>
            <a:endParaRPr sz="3675" baseline="1133">
              <a:latin typeface="ＭＳ Ｐゴシック"/>
              <a:cs typeface="ＭＳ Ｐゴシック"/>
            </a:endParaRPr>
          </a:p>
          <a:p>
            <a:pPr>
              <a:lnSpc>
                <a:spcPct val="100000"/>
              </a:lnSpc>
              <a:spcBef>
                <a:spcPts val="2710"/>
              </a:spcBef>
            </a:pPr>
            <a:endParaRPr sz="2450">
              <a:latin typeface="ＭＳ Ｐゴシック"/>
              <a:cs typeface="ＭＳ Ｐゴシック"/>
            </a:endParaRPr>
          </a:p>
          <a:p>
            <a:pPr marL="27305">
              <a:lnSpc>
                <a:spcPct val="100000"/>
              </a:lnSpc>
            </a:pPr>
            <a:r>
              <a:rPr sz="2450" spc="120" dirty="0">
                <a:latin typeface="ＭＳ Ｐゴシック"/>
                <a:cs typeface="ＭＳ Ｐゴシック"/>
              </a:rPr>
              <a:t>担当者名：</a:t>
            </a:r>
            <a:endParaRPr sz="2450">
              <a:latin typeface="ＭＳ Ｐゴシック"/>
              <a:cs typeface="ＭＳ Ｐゴシック"/>
            </a:endParaRPr>
          </a:p>
          <a:p>
            <a:pPr marL="27305">
              <a:lnSpc>
                <a:spcPct val="100000"/>
              </a:lnSpc>
              <a:spcBef>
                <a:spcPts val="1095"/>
              </a:spcBef>
            </a:pPr>
            <a:r>
              <a:rPr sz="2450" spc="125" dirty="0">
                <a:latin typeface="ＭＳ Ｐゴシック"/>
                <a:cs typeface="ＭＳ Ｐゴシック"/>
              </a:rPr>
              <a:t>連絡先電話番号：</a:t>
            </a:r>
            <a:endParaRPr sz="2450">
              <a:latin typeface="ＭＳ Ｐゴシック"/>
              <a:cs typeface="ＭＳ Ｐゴシック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9978" y="4997109"/>
            <a:ext cx="1183005" cy="399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50" spc="114" dirty="0">
                <a:latin typeface="ＭＳ Ｐゴシック"/>
                <a:cs typeface="ＭＳ Ｐゴシック"/>
              </a:rPr>
              <a:t>送付先：</a:t>
            </a:r>
            <a:endParaRPr sz="2450">
              <a:latin typeface="ＭＳ Ｐゴシック"/>
              <a:cs typeface="ＭＳ Ｐゴシック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691807" y="6062871"/>
            <a:ext cx="1222375" cy="1047750"/>
          </a:xfrm>
          <a:custGeom>
            <a:avLst/>
            <a:gdLst/>
            <a:ahLst/>
            <a:cxnLst/>
            <a:rect l="l" t="t" r="r" b="b"/>
            <a:pathLst>
              <a:path w="1222375" h="1047750">
                <a:moveTo>
                  <a:pt x="0" y="1047467"/>
                </a:moveTo>
                <a:lnTo>
                  <a:pt x="1222375" y="0"/>
                </a:lnTo>
              </a:path>
            </a:pathLst>
          </a:custGeom>
          <a:ln w="268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5962" y="6182053"/>
            <a:ext cx="6703059" cy="946785"/>
          </a:xfrm>
          <a:custGeom>
            <a:avLst/>
            <a:gdLst/>
            <a:ahLst/>
            <a:cxnLst/>
            <a:rect l="l" t="t" r="r" b="b"/>
            <a:pathLst>
              <a:path w="6703059" h="946784">
                <a:moveTo>
                  <a:pt x="0" y="0"/>
                </a:moveTo>
                <a:lnTo>
                  <a:pt x="6702913" y="0"/>
                </a:lnTo>
                <a:lnTo>
                  <a:pt x="6702913" y="946749"/>
                </a:lnTo>
                <a:lnTo>
                  <a:pt x="0" y="946749"/>
                </a:lnTo>
                <a:lnTo>
                  <a:pt x="0" y="0"/>
                </a:lnTo>
                <a:close/>
              </a:path>
            </a:pathLst>
          </a:custGeom>
          <a:ln w="20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135987" y="1771309"/>
            <a:ext cx="6333545" cy="58541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US" altLang="ja-JP" sz="3700" spc="114" dirty="0">
                <a:solidFill>
                  <a:srgbClr val="333333"/>
                </a:solidFill>
                <a:latin typeface="ＭＳ Ｐゴシック"/>
                <a:cs typeface="ＭＳ Ｐゴシック"/>
              </a:rPr>
              <a:t>2026</a:t>
            </a:r>
            <a:r>
              <a:rPr lang="ja-JP" altLang="en-US" sz="3700" spc="114">
                <a:solidFill>
                  <a:srgbClr val="333333"/>
                </a:solidFill>
                <a:latin typeface="ＭＳ Ｐゴシック"/>
                <a:cs typeface="ＭＳ Ｐゴシック"/>
              </a:rPr>
              <a:t>年</a:t>
            </a:r>
            <a:r>
              <a:rPr lang="en-US" altLang="ja-JP" sz="3700" spc="114" dirty="0">
                <a:solidFill>
                  <a:srgbClr val="333333"/>
                </a:solidFill>
                <a:latin typeface="ＭＳ Ｐゴシック"/>
                <a:cs typeface="ＭＳ Ｐゴシック"/>
              </a:rPr>
              <a:t>9</a:t>
            </a:r>
            <a:r>
              <a:rPr lang="ja-JP" altLang="en-US" sz="3700" spc="114">
                <a:solidFill>
                  <a:srgbClr val="333333"/>
                </a:solidFill>
                <a:latin typeface="ＭＳ Ｐゴシック"/>
                <a:cs typeface="ＭＳ Ｐゴシック"/>
              </a:rPr>
              <a:t>月</a:t>
            </a:r>
            <a:r>
              <a:rPr lang="en-US" altLang="ja-JP" sz="3700" spc="114" dirty="0">
                <a:solidFill>
                  <a:srgbClr val="333333"/>
                </a:solidFill>
                <a:latin typeface="ＭＳ Ｐゴシック"/>
                <a:cs typeface="ＭＳ Ｐゴシック"/>
              </a:rPr>
              <a:t>3</a:t>
            </a:r>
            <a:r>
              <a:rPr lang="ja-JP" altLang="en-US" sz="3700" spc="114">
                <a:solidFill>
                  <a:srgbClr val="333333"/>
                </a:solidFill>
                <a:latin typeface="ＭＳ Ｐゴシック"/>
                <a:cs typeface="ＭＳ Ｐゴシック"/>
              </a:rPr>
              <a:t>日（木）正午必着</a:t>
            </a:r>
            <a:endParaRPr sz="3700" dirty="0">
              <a:latin typeface="ＭＳ Ｐゴシック"/>
              <a:cs typeface="ＭＳ Ｐゴシック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90403" y="1646384"/>
            <a:ext cx="9900285" cy="0"/>
          </a:xfrm>
          <a:custGeom>
            <a:avLst/>
            <a:gdLst/>
            <a:ahLst/>
            <a:cxnLst/>
            <a:rect l="l" t="t" r="r" b="b"/>
            <a:pathLst>
              <a:path w="9900285">
                <a:moveTo>
                  <a:pt x="0" y="0"/>
                </a:moveTo>
                <a:lnTo>
                  <a:pt x="9899894" y="1"/>
                </a:lnTo>
              </a:path>
            </a:pathLst>
          </a:custGeom>
          <a:ln w="805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90403" y="290996"/>
            <a:ext cx="982471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16" algn="ctr">
              <a:spcBef>
                <a:spcPts val="100"/>
              </a:spcBef>
            </a:pPr>
            <a:r>
              <a:rPr lang="ja-JP" altLang="en-US" sz="2400" b="1" i="0">
                <a:effectLst/>
                <a:latin typeface="ヒラギノ角ゴ Pro"/>
              </a:rPr>
              <a:t>第</a:t>
            </a:r>
            <a:r>
              <a:rPr lang="en-US" altLang="ja-JP" sz="2400" b="1" i="0" dirty="0">
                <a:effectLst/>
                <a:latin typeface="ヒラギノ角ゴ Pro"/>
              </a:rPr>
              <a:t>37</a:t>
            </a:r>
            <a:r>
              <a:rPr lang="ja-JP" altLang="en-US" sz="2400" b="1" i="0">
                <a:effectLst/>
                <a:latin typeface="ヒラギノ角ゴ Pro"/>
              </a:rPr>
              <a:t>回日本リウマチ学会 中部支部学術集会事務局</a:t>
            </a:r>
            <a:endParaRPr lang="ja-JP" altLang="en-US" sz="2400" b="1" dirty="0">
              <a:latin typeface="Yu Gothic UI"/>
              <a:cs typeface="Yu Gothic UI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3425245" y="685343"/>
            <a:ext cx="3991610" cy="5930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120" dirty="0"/>
              <a:t>テイクフリー送付状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863022" y="4822943"/>
            <a:ext cx="6303078" cy="11483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700"/>
              </a:lnSpc>
              <a:spcBef>
                <a:spcPts val="100"/>
              </a:spcBef>
            </a:pPr>
            <a:r>
              <a:rPr lang="ja-JP" altLang="en-US" sz="1500" spc="-20">
                <a:latin typeface="ＭＳ Ｐゴシック"/>
                <a:cs typeface="ＭＳ Ｐゴシック"/>
              </a:rPr>
              <a:t>〒</a:t>
            </a:r>
            <a:r>
              <a:rPr lang="en-US" altLang="ja-JP" sz="1500" spc="-20" dirty="0">
                <a:latin typeface="ＭＳ Ｐゴシック"/>
                <a:cs typeface="ＭＳ Ｐゴシック"/>
              </a:rPr>
              <a:t>400-0033</a:t>
            </a:r>
            <a:r>
              <a:rPr lang="ja-JP" altLang="en-US" sz="1500" spc="-20">
                <a:latin typeface="ＭＳ Ｐゴシック"/>
                <a:cs typeface="ＭＳ Ｐゴシック"/>
              </a:rPr>
              <a:t>山梨県甲府市寿町</a:t>
            </a:r>
            <a:r>
              <a:rPr lang="en-US" altLang="ja-JP" sz="1500" spc="-20" dirty="0">
                <a:latin typeface="ＭＳ Ｐゴシック"/>
                <a:cs typeface="ＭＳ Ｐゴシック"/>
              </a:rPr>
              <a:t>26-1</a:t>
            </a:r>
          </a:p>
          <a:p>
            <a:pPr marL="12700" marR="5080">
              <a:lnSpc>
                <a:spcPct val="122700"/>
              </a:lnSpc>
              <a:spcBef>
                <a:spcPts val="100"/>
              </a:spcBef>
            </a:pPr>
            <a:r>
              <a:rPr lang="en" altLang="ja-JP" sz="1500" spc="-20" dirty="0">
                <a:latin typeface="ＭＳ Ｐゴシック"/>
                <a:cs typeface="ＭＳ Ｐゴシック"/>
              </a:rPr>
              <a:t>YCC</a:t>
            </a:r>
            <a:r>
              <a:rPr lang="ja-JP" altLang="en-US" sz="1500" spc="-20">
                <a:latin typeface="ＭＳ Ｐゴシック"/>
                <a:cs typeface="ＭＳ Ｐゴシック"/>
              </a:rPr>
              <a:t>県民文化ホール（山梨県立県民文化ホール）</a:t>
            </a:r>
          </a:p>
          <a:p>
            <a:pPr marL="12700" marR="5080">
              <a:lnSpc>
                <a:spcPct val="122700"/>
              </a:lnSpc>
              <a:spcBef>
                <a:spcPts val="100"/>
              </a:spcBef>
            </a:pPr>
            <a:r>
              <a:rPr lang="ja-JP" altLang="en-US" sz="1500" spc="-20">
                <a:latin typeface="ＭＳ Ｐゴシック"/>
                <a:cs typeface="ＭＳ Ｐゴシック"/>
              </a:rPr>
              <a:t>第</a:t>
            </a:r>
            <a:r>
              <a:rPr lang="en-US" altLang="ja-JP" sz="1500" spc="-20" dirty="0">
                <a:latin typeface="ＭＳ Ｐゴシック"/>
                <a:cs typeface="ＭＳ Ｐゴシック"/>
              </a:rPr>
              <a:t>37</a:t>
            </a:r>
            <a:r>
              <a:rPr lang="ja-JP" altLang="en-US" sz="1500" spc="-20">
                <a:latin typeface="ＭＳ Ｐゴシック"/>
                <a:cs typeface="ＭＳ Ｐゴシック"/>
              </a:rPr>
              <a:t>回日本リウマチ学会 中部支部学術集会事務局　宛</a:t>
            </a:r>
          </a:p>
          <a:p>
            <a:pPr marL="12700" marR="5080">
              <a:lnSpc>
                <a:spcPct val="122700"/>
              </a:lnSpc>
              <a:spcBef>
                <a:spcPts val="100"/>
              </a:spcBef>
            </a:pPr>
            <a:r>
              <a:rPr lang="en" altLang="ja-JP" sz="1500" spc="-20" dirty="0">
                <a:latin typeface="ＭＳ Ｐゴシック"/>
                <a:cs typeface="ＭＳ Ｐゴシック"/>
              </a:rPr>
              <a:t>TEL: 055-228-9131</a:t>
            </a:r>
          </a:p>
        </p:txBody>
      </p:sp>
      <p:sp>
        <p:nvSpPr>
          <p:cNvPr id="14" name="object 14"/>
          <p:cNvSpPr/>
          <p:nvPr/>
        </p:nvSpPr>
        <p:spPr>
          <a:xfrm>
            <a:off x="465963" y="5986361"/>
            <a:ext cx="6889750" cy="0"/>
          </a:xfrm>
          <a:custGeom>
            <a:avLst/>
            <a:gdLst/>
            <a:ahLst/>
            <a:cxnLst/>
            <a:rect l="l" t="t" r="r" b="b"/>
            <a:pathLst>
              <a:path w="6889750">
                <a:moveTo>
                  <a:pt x="0" y="0"/>
                </a:moveTo>
                <a:lnTo>
                  <a:pt x="6889291" y="1"/>
                </a:lnTo>
              </a:path>
            </a:pathLst>
          </a:custGeom>
          <a:ln w="402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5962" y="4768643"/>
            <a:ext cx="9749155" cy="0"/>
          </a:xfrm>
          <a:custGeom>
            <a:avLst/>
            <a:gdLst/>
            <a:ahLst/>
            <a:cxnLst/>
            <a:rect l="l" t="t" r="r" b="b"/>
            <a:pathLst>
              <a:path w="9749155">
                <a:moveTo>
                  <a:pt x="0" y="0"/>
                </a:moveTo>
                <a:lnTo>
                  <a:pt x="9748776" y="1"/>
                </a:lnTo>
              </a:path>
            </a:pathLst>
          </a:custGeom>
          <a:ln w="402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67</Words>
  <Application>Microsoft Macintosh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Yu Gothic UI</vt:lpstr>
      <vt:lpstr>ヒラギノ角ゴ Pro</vt:lpstr>
      <vt:lpstr>Calibri</vt:lpstr>
      <vt:lpstr>Times New Roman</vt:lpstr>
      <vt:lpstr>Office Theme</vt:lpstr>
      <vt:lpstr>テイクフリー送付状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jssp37テイクフリー送付状（荷札)</dc:title>
  <dc:creator>横山達也</dc:creator>
  <cp:lastModifiedBy>横山達也</cp:lastModifiedBy>
  <cp:revision>5</cp:revision>
  <dcterms:created xsi:type="dcterms:W3CDTF">2025-02-27T09:54:16Z</dcterms:created>
  <dcterms:modified xsi:type="dcterms:W3CDTF">2026-06-30T00:44:50Z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2024-08-05T00:00:00Z</vt:filetime>
  </property>
  <property fmtid="{D5CDD505-2E9C-101B-9397-08002B2CF9AE}" pid="3" name="Creator">
    <vt:lpwstr>PowerPoint</vt:lpwstr>
  </property>
  <property fmtid="{D5CDD505-2E9C-101B-9397-08002B2CF9AE}" pid="4" name="LastSaved">
    <vt:filetime>2025-02-27T00:00:00Z</vt:filetime>
  </property>
  <property fmtid="{D5CDD505-2E9C-101B-9397-08002B2CF9AE}" pid="5" name="Producer">
    <vt:lpwstr>macOS バージョン13.5.2（ビルド22G91） Quartz PDFContext</vt:lpwstr>
  </property>
</Properties>
</file>